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93" r:id="rId3"/>
    <p:sldId id="994" r:id="rId4"/>
    <p:sldId id="998" r:id="rId5"/>
    <p:sldId id="999" r:id="rId6"/>
    <p:sldId id="1000" r:id="rId7"/>
    <p:sldId id="1001" r:id="rId8"/>
    <p:sldId id="1002" r:id="rId9"/>
    <p:sldId id="1003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84" d="100"/>
          <a:sy n="84" d="100"/>
        </p:scale>
        <p:origin x="691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Unit1  I’m Liu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主题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阅读提优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greeting each 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互相打招呼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Liu Tao and Su Hai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Liu Tao and Yang Ling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6.jpg" descr="id:21474909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1628800"/>
            <a:ext cx="7200800" cy="158412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1571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由图片对话内容上的名字可知，打招呼的双方为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Ling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1782" y="33286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05787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Maybe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或许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they are Liu Tao’s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mum and dad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teachers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6.jpg" descr="id:21474909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836761"/>
            <a:ext cx="7200800" cy="1584127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2930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站在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身后的，可能是他的父母，来送他上学。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Tao’s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刘涛的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4928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77795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 see them, you should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say</a:t>
            </a:r>
            <a:r>
              <a:rPr lang="zh-CN" altLang="zh-CN" dirty="0"/>
              <a:t> 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应该说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Liu Tao and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6.jpg" descr="id:21474909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832332"/>
            <a:ext cx="7200800" cy="1584127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4437112"/>
            <a:ext cx="11485848" cy="125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由图片对话内容上的名字可知，打招呼的双方为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Ling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。所以当我们见到它们时，应该说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Liu Tao and Yang Ling.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5766" y="25903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65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2876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这个有趣的图片小故事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115463"/>
            <a:ext cx="3152775" cy="58864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667053"/>
              </p:ext>
            </p:extLst>
          </p:nvPr>
        </p:nvGraphicFramePr>
        <p:xfrm>
          <a:off x="478582" y="1912132"/>
          <a:ext cx="11368120" cy="3893132"/>
        </p:xfrm>
        <a:graphic>
          <a:graphicData uri="http://schemas.openxmlformats.org/drawingml/2006/table">
            <a:tbl>
              <a:tblPr firstRow="1" firstCol="1" bandRow="1"/>
              <a:tblGrid>
                <a:gridCol w="3816424">
                  <a:extLst>
                    <a:ext uri="{9D8B030D-6E8A-4147-A177-3AD203B41FA5}">
                      <a16:colId xmlns:a16="http://schemas.microsoft.com/office/drawing/2014/main" val="2337535787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3769082299"/>
                    </a:ext>
                  </a:extLst>
                </a:gridCol>
                <a:gridCol w="3807280">
                  <a:extLst>
                    <a:ext uri="{9D8B030D-6E8A-4147-A177-3AD203B41FA5}">
                      <a16:colId xmlns:a16="http://schemas.microsoft.com/office/drawing/2014/main" val="10187448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        Sam 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Jam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果酱</a:t>
                      </a:r>
                      <a:r>
                        <a:rPr lang="zh-CN" altLang="zh-CN" sz="2800" dirty="0" smtClean="0"/>
                        <a:t>）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     Sam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and jam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228378"/>
                  </a:ext>
                </a:extLst>
              </a:tr>
              <a:tr h="1972892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   Tap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 Tap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 tap, tap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  Mad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Sam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82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873960"/>
                  </a:ext>
                </a:extLst>
              </a:tr>
            </a:tbl>
          </a:graphicData>
        </a:graphic>
      </p:graphicFrame>
      <p:pic>
        <p:nvPicPr>
          <p:cNvPr id="1030" name="aw7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200" y="2058520"/>
            <a:ext cx="822325" cy="160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aw7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36" y="2036800"/>
            <a:ext cx="846138" cy="157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aw7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476" y="2057368"/>
            <a:ext cx="800100" cy="138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aw7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759" y="3923496"/>
            <a:ext cx="1518766" cy="150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aw7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014" y="3915964"/>
            <a:ext cx="1584176" cy="161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aw7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96" y="3859391"/>
            <a:ext cx="1151310" cy="172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96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7466"/>
            <a:ext cx="11485848" cy="130753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cat’s 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Sam		B. Jam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0782" y="19354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30601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可知，小猫的名字是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Sam,jam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68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3143"/>
            <a:ext cx="11485848" cy="130753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 open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jam, the cat tries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tap		B. mad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5578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可知，小猫用的是砸罐头的方式。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生气的；疯狂的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38657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66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3373"/>
            <a:ext cx="11485848" cy="130753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last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Sam feels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tap		B. mad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0638" y="170937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50590" y="2836093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观察最后一幅图片可知，小猫到最后都没有打开罐头，感到很生气。故选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08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16" y="1426628"/>
            <a:ext cx="11507986" cy="3730564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769197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阅读题</a:t>
            </a:r>
            <a:endParaRPr lang="zh-CN" altLang="zh-CN" sz="13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阅读理解中，我们要善于运用已知的内容去推测生词的含义，在前文中，我们已经知道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Sam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是这只小猫的名字。在英语中，形容词放在名词前面，起修饰作用。因此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只可能是一个形容词，不是动词，因此被排除。</a:t>
            </a:r>
            <a:endParaRPr lang="zh-CN" altLang="zh-CN" sz="13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22" y="1383196"/>
            <a:ext cx="2483173" cy="79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1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310</Words>
  <Application>Microsoft Office PowerPoint</Application>
  <PresentationFormat>自定义</PresentationFormat>
  <Paragraphs>48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337</cp:revision>
  <dcterms:created xsi:type="dcterms:W3CDTF">2020-11-06T05:24:00Z</dcterms:created>
  <dcterms:modified xsi:type="dcterms:W3CDTF">2025-05-27T05:59:15Z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